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9" r:id="rId4"/>
    <p:sldId id="256" r:id="rId5"/>
    <p:sldId id="270" r:id="rId6"/>
    <p:sldId id="268" r:id="rId7"/>
    <p:sldId id="265" r:id="rId8"/>
    <p:sldId id="266" r:id="rId9"/>
    <p:sldId id="258" r:id="rId10"/>
    <p:sldId id="257" r:id="rId11"/>
    <p:sldId id="262" r:id="rId12"/>
    <p:sldId id="259" r:id="rId13"/>
    <p:sldId id="264" r:id="rId14"/>
    <p:sldId id="263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156D8-54B9-CD35-2969-6CE13D0E5B06}" v="1441" dt="2024-06-25T14:55:10.843"/>
    <p1510:client id="{363A41A8-237E-AEAB-4214-0DE4E294269E}" v="72" dt="2024-06-25T14:23:42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n Gwiazda - PSLO" userId="S::m.gwiazda@pslo.edu.pl::5518119c-c5c8-4f9b-82a5-e968ba6d5525" providerId="AD" clId="Web-{363A41A8-237E-AEAB-4214-0DE4E294269E}"/>
    <pc:docChg chg="modSld">
      <pc:chgData name="Marcin Gwiazda - PSLO" userId="S::m.gwiazda@pslo.edu.pl::5518119c-c5c8-4f9b-82a5-e968ba6d5525" providerId="AD" clId="Web-{363A41A8-237E-AEAB-4214-0DE4E294269E}" dt="2024-06-25T14:23:42.389" v="71" actId="20577"/>
      <pc:docMkLst>
        <pc:docMk/>
      </pc:docMkLst>
      <pc:sldChg chg="modSp">
        <pc:chgData name="Marcin Gwiazda - PSLO" userId="S::m.gwiazda@pslo.edu.pl::5518119c-c5c8-4f9b-82a5-e968ba6d5525" providerId="AD" clId="Web-{363A41A8-237E-AEAB-4214-0DE4E294269E}" dt="2024-06-25T14:23:42.389" v="71" actId="20577"/>
        <pc:sldMkLst>
          <pc:docMk/>
          <pc:sldMk cId="2549629085" sldId="258"/>
        </pc:sldMkLst>
        <pc:spChg chg="mod">
          <ac:chgData name="Marcin Gwiazda - PSLO" userId="S::m.gwiazda@pslo.edu.pl::5518119c-c5c8-4f9b-82a5-e968ba6d5525" providerId="AD" clId="Web-{363A41A8-237E-AEAB-4214-0DE4E294269E}" dt="2024-06-25T14:23:42.389" v="71" actId="20577"/>
          <ac:spMkLst>
            <pc:docMk/>
            <pc:sldMk cId="2549629085" sldId="258"/>
            <ac:spMk id="4" creationId="{0FCE6F5A-A436-8278-E040-00ECEA0AC1A2}"/>
          </ac:spMkLst>
        </pc:spChg>
      </pc:sldChg>
      <pc:sldChg chg="modSp">
        <pc:chgData name="Marcin Gwiazda - PSLO" userId="S::m.gwiazda@pslo.edu.pl::5518119c-c5c8-4f9b-82a5-e968ba6d5525" providerId="AD" clId="Web-{363A41A8-237E-AEAB-4214-0DE4E294269E}" dt="2024-06-25T12:04:43.062" v="2" actId="1076"/>
        <pc:sldMkLst>
          <pc:docMk/>
          <pc:sldMk cId="3152857171" sldId="265"/>
        </pc:sldMkLst>
        <pc:picChg chg="mod">
          <ac:chgData name="Marcin Gwiazda - PSLO" userId="S::m.gwiazda@pslo.edu.pl::5518119c-c5c8-4f9b-82a5-e968ba6d5525" providerId="AD" clId="Web-{363A41A8-237E-AEAB-4214-0DE4E294269E}" dt="2024-06-25T12:04:26.781" v="0" actId="1076"/>
          <ac:picMkLst>
            <pc:docMk/>
            <pc:sldMk cId="3152857171" sldId="265"/>
            <ac:picMk id="10" creationId="{94C99668-C86E-2AC7-ADE3-76597BBD12AE}"/>
          </ac:picMkLst>
        </pc:picChg>
        <pc:picChg chg="mod">
          <ac:chgData name="Marcin Gwiazda - PSLO" userId="S::m.gwiazda@pslo.edu.pl::5518119c-c5c8-4f9b-82a5-e968ba6d5525" providerId="AD" clId="Web-{363A41A8-237E-AEAB-4214-0DE4E294269E}" dt="2024-06-25T12:04:43.062" v="2" actId="1076"/>
          <ac:picMkLst>
            <pc:docMk/>
            <pc:sldMk cId="3152857171" sldId="265"/>
            <ac:picMk id="14" creationId="{15CDCFE9-03FE-11FA-16B2-F081DD275AC7}"/>
          </ac:picMkLst>
        </pc:picChg>
      </pc:sldChg>
      <pc:sldChg chg="modSp">
        <pc:chgData name="Marcin Gwiazda - PSLO" userId="S::m.gwiazda@pslo.edu.pl::5518119c-c5c8-4f9b-82a5-e968ba6d5525" providerId="AD" clId="Web-{363A41A8-237E-AEAB-4214-0DE4E294269E}" dt="2024-06-25T12:05:54.736" v="12" actId="1076"/>
        <pc:sldMkLst>
          <pc:docMk/>
          <pc:sldMk cId="4241752411" sldId="266"/>
        </pc:sldMkLst>
        <pc:picChg chg="mod">
          <ac:chgData name="Marcin Gwiazda - PSLO" userId="S::m.gwiazda@pslo.edu.pl::5518119c-c5c8-4f9b-82a5-e968ba6d5525" providerId="AD" clId="Web-{363A41A8-237E-AEAB-4214-0DE4E294269E}" dt="2024-06-25T12:05:54.736" v="12" actId="1076"/>
          <ac:picMkLst>
            <pc:docMk/>
            <pc:sldMk cId="4241752411" sldId="266"/>
            <ac:picMk id="10" creationId="{94BC73DC-B4E3-B662-FE89-050C47C4597C}"/>
          </ac:picMkLst>
        </pc:picChg>
      </pc:sldChg>
      <pc:sldChg chg="modSp">
        <pc:chgData name="Marcin Gwiazda - PSLO" userId="S::m.gwiazda@pslo.edu.pl::5518119c-c5c8-4f9b-82a5-e968ba6d5525" providerId="AD" clId="Web-{363A41A8-237E-AEAB-4214-0DE4E294269E}" dt="2024-06-25T12:05:26.126" v="9" actId="1076"/>
        <pc:sldMkLst>
          <pc:docMk/>
          <pc:sldMk cId="1108860535" sldId="267"/>
        </pc:sldMkLst>
        <pc:picChg chg="mod">
          <ac:chgData name="Marcin Gwiazda - PSLO" userId="S::m.gwiazda@pslo.edu.pl::5518119c-c5c8-4f9b-82a5-e968ba6d5525" providerId="AD" clId="Web-{363A41A8-237E-AEAB-4214-0DE4E294269E}" dt="2024-06-25T12:05:21.485" v="8" actId="1076"/>
          <ac:picMkLst>
            <pc:docMk/>
            <pc:sldMk cId="1108860535" sldId="267"/>
            <ac:picMk id="6" creationId="{30439D90-E549-9988-5B21-C3531B0B36A3}"/>
          </ac:picMkLst>
        </pc:picChg>
        <pc:picChg chg="mod ord">
          <ac:chgData name="Marcin Gwiazda - PSLO" userId="S::m.gwiazda@pslo.edu.pl::5518119c-c5c8-4f9b-82a5-e968ba6d5525" providerId="AD" clId="Web-{363A41A8-237E-AEAB-4214-0DE4E294269E}" dt="2024-06-25T12:05:18.345" v="7" actId="1076"/>
          <ac:picMkLst>
            <pc:docMk/>
            <pc:sldMk cId="1108860535" sldId="267"/>
            <ac:picMk id="8" creationId="{F80767BE-ACCD-4B5E-058A-D8790B19253E}"/>
          </ac:picMkLst>
        </pc:picChg>
        <pc:picChg chg="mod">
          <ac:chgData name="Marcin Gwiazda - PSLO" userId="S::m.gwiazda@pslo.edu.pl::5518119c-c5c8-4f9b-82a5-e968ba6d5525" providerId="AD" clId="Web-{363A41A8-237E-AEAB-4214-0DE4E294269E}" dt="2024-06-25T12:05:26.126" v="9" actId="1076"/>
          <ac:picMkLst>
            <pc:docMk/>
            <pc:sldMk cId="1108860535" sldId="267"/>
            <ac:picMk id="10" creationId="{C47F8F8E-AD5D-A20A-3A70-38B8E6B3A209}"/>
          </ac:picMkLst>
        </pc:picChg>
      </pc:sldChg>
    </pc:docChg>
  </pc:docChgLst>
  <pc:docChgLst>
    <pc:chgData name="Marcin Gwiazda - PSLO" userId="S::m.gwiazda@pslo.edu.pl::5518119c-c5c8-4f9b-82a5-e968ba6d5525" providerId="AD" clId="Web-{084156D8-54B9-CD35-2969-6CE13D0E5B06}"/>
    <pc:docChg chg="addSld delSld modSld">
      <pc:chgData name="Marcin Gwiazda - PSLO" userId="S::m.gwiazda@pslo.edu.pl::5518119c-c5c8-4f9b-82a5-e968ba6d5525" providerId="AD" clId="Web-{084156D8-54B9-CD35-2969-6CE13D0E5B06}" dt="2024-06-25T14:55:10.453" v="781" actId="20577"/>
      <pc:docMkLst>
        <pc:docMk/>
      </pc:docMkLst>
      <pc:sldChg chg="addSp modSp">
        <pc:chgData name="Marcin Gwiazda - PSLO" userId="S::m.gwiazda@pslo.edu.pl::5518119c-c5c8-4f9b-82a5-e968ba6d5525" providerId="AD" clId="Web-{084156D8-54B9-CD35-2969-6CE13D0E5B06}" dt="2024-06-25T14:48:38.624" v="613" actId="20577"/>
        <pc:sldMkLst>
          <pc:docMk/>
          <pc:sldMk cId="3152857171" sldId="265"/>
        </pc:sldMkLst>
        <pc:spChg chg="add mod">
          <ac:chgData name="Marcin Gwiazda - PSLO" userId="S::m.gwiazda@pslo.edu.pl::5518119c-c5c8-4f9b-82a5-e968ba6d5525" providerId="AD" clId="Web-{084156D8-54B9-CD35-2969-6CE13D0E5B06}" dt="2024-06-25T14:48:38.624" v="613" actId="20577"/>
          <ac:spMkLst>
            <pc:docMk/>
            <pc:sldMk cId="3152857171" sldId="265"/>
            <ac:spMk id="3" creationId="{95A737ED-C9BB-C2BC-E970-2189FF52A18A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45:31.225" v="492" actId="14100"/>
          <ac:picMkLst>
            <pc:docMk/>
            <pc:sldMk cId="3152857171" sldId="265"/>
            <ac:picMk id="10" creationId="{94C99668-C86E-2AC7-ADE3-76597BBD12AE}"/>
          </ac:picMkLst>
        </pc:picChg>
      </pc:sldChg>
      <pc:sldChg chg="addSp modSp">
        <pc:chgData name="Marcin Gwiazda - PSLO" userId="S::m.gwiazda@pslo.edu.pl::5518119c-c5c8-4f9b-82a5-e968ba6d5525" providerId="AD" clId="Web-{084156D8-54B9-CD35-2969-6CE13D0E5B06}" dt="2024-06-25T14:55:10.453" v="781" actId="20577"/>
        <pc:sldMkLst>
          <pc:docMk/>
          <pc:sldMk cId="4241752411" sldId="266"/>
        </pc:sldMkLst>
        <pc:spChg chg="add mod">
          <ac:chgData name="Marcin Gwiazda - PSLO" userId="S::m.gwiazda@pslo.edu.pl::5518119c-c5c8-4f9b-82a5-e968ba6d5525" providerId="AD" clId="Web-{084156D8-54B9-CD35-2969-6CE13D0E5B06}" dt="2024-06-25T14:55:10.453" v="781" actId="20577"/>
          <ac:spMkLst>
            <pc:docMk/>
            <pc:sldMk cId="4241752411" sldId="266"/>
            <ac:spMk id="3" creationId="{BE5C1DF0-BE4B-5260-FA12-03C1D212DDEE}"/>
          </ac:spMkLst>
        </pc:spChg>
      </pc:sldChg>
      <pc:sldChg chg="addSp delSp modSp">
        <pc:chgData name="Marcin Gwiazda - PSLO" userId="S::m.gwiazda@pslo.edu.pl::5518119c-c5c8-4f9b-82a5-e968ba6d5525" providerId="AD" clId="Web-{084156D8-54B9-CD35-2969-6CE13D0E5B06}" dt="2024-06-25T14:38:22.723" v="327" actId="14100"/>
        <pc:sldMkLst>
          <pc:docMk/>
          <pc:sldMk cId="1108860535" sldId="267"/>
        </pc:sldMkLst>
        <pc:spChg chg="add del mod">
          <ac:chgData name="Marcin Gwiazda - PSLO" userId="S::m.gwiazda@pslo.edu.pl::5518119c-c5c8-4f9b-82a5-e968ba6d5525" providerId="AD" clId="Web-{084156D8-54B9-CD35-2969-6CE13D0E5B06}" dt="2024-06-25T14:26:31.834" v="2"/>
          <ac:spMkLst>
            <pc:docMk/>
            <pc:sldMk cId="1108860535" sldId="267"/>
            <ac:spMk id="3" creationId="{50CDB343-EAAD-BD7C-88E3-DE7BACE0D311}"/>
          </ac:spMkLst>
        </pc:spChg>
        <pc:spChg chg="add mod">
          <ac:chgData name="Marcin Gwiazda - PSLO" userId="S::m.gwiazda@pslo.edu.pl::5518119c-c5c8-4f9b-82a5-e968ba6d5525" providerId="AD" clId="Web-{084156D8-54B9-CD35-2969-6CE13D0E5B06}" dt="2024-06-25T14:38:22.723" v="327" actId="14100"/>
          <ac:spMkLst>
            <pc:docMk/>
            <pc:sldMk cId="1108860535" sldId="267"/>
            <ac:spMk id="4" creationId="{7E7CDC87-3FD5-9EF3-B1D8-3382216AE7BF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37:55.753" v="325" actId="1076"/>
          <ac:picMkLst>
            <pc:docMk/>
            <pc:sldMk cId="1108860535" sldId="267"/>
            <ac:picMk id="6" creationId="{30439D90-E549-9988-5B21-C3531B0B36A3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26:41.037" v="4" actId="14100"/>
          <ac:picMkLst>
            <pc:docMk/>
            <pc:sldMk cId="1108860535" sldId="267"/>
            <ac:picMk id="8" creationId="{F80767BE-ACCD-4B5E-058A-D8790B19253E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7:59.081" v="326" actId="1076"/>
          <ac:picMkLst>
            <pc:docMk/>
            <pc:sldMk cId="1108860535" sldId="267"/>
            <ac:picMk id="10" creationId="{C47F8F8E-AD5D-A20A-3A70-38B8E6B3A209}"/>
          </ac:picMkLst>
        </pc:picChg>
      </pc:sldChg>
      <pc:sldChg chg="addSp delSp modSp">
        <pc:chgData name="Marcin Gwiazda - PSLO" userId="S::m.gwiazda@pslo.edu.pl::5518119c-c5c8-4f9b-82a5-e968ba6d5525" providerId="AD" clId="Web-{084156D8-54B9-CD35-2969-6CE13D0E5B06}" dt="2024-06-25T14:45:18.006" v="491" actId="20577"/>
        <pc:sldMkLst>
          <pc:docMk/>
          <pc:sldMk cId="1921901939" sldId="268"/>
        </pc:sldMkLst>
        <pc:spChg chg="add del">
          <ac:chgData name="Marcin Gwiazda - PSLO" userId="S::m.gwiazda@pslo.edu.pl::5518119c-c5c8-4f9b-82a5-e968ba6d5525" providerId="AD" clId="Web-{084156D8-54B9-CD35-2969-6CE13D0E5B06}" dt="2024-06-25T14:40:15.165" v="332"/>
          <ac:spMkLst>
            <pc:docMk/>
            <pc:sldMk cId="1921901939" sldId="268"/>
            <ac:spMk id="3" creationId="{44661CEC-DD34-47FB-B14C-B0A01F88C580}"/>
          </ac:spMkLst>
        </pc:spChg>
        <pc:spChg chg="add mod">
          <ac:chgData name="Marcin Gwiazda - PSLO" userId="S::m.gwiazda@pslo.edu.pl::5518119c-c5c8-4f9b-82a5-e968ba6d5525" providerId="AD" clId="Web-{084156D8-54B9-CD35-2969-6CE13D0E5B06}" dt="2024-06-25T14:45:18.006" v="491" actId="20577"/>
          <ac:spMkLst>
            <pc:docMk/>
            <pc:sldMk cId="1921901939" sldId="268"/>
            <ac:spMk id="4" creationId="{32B8C3ED-012D-7F65-EAC2-A6F584197B7E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39:00.131" v="328" actId="1076"/>
          <ac:picMkLst>
            <pc:docMk/>
            <pc:sldMk cId="1921901939" sldId="268"/>
            <ac:picMk id="6" creationId="{F8D76ED7-9AC9-7593-DEDE-59A9AD11C7EE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9:11.553" v="330" actId="1076"/>
          <ac:picMkLst>
            <pc:docMk/>
            <pc:sldMk cId="1921901939" sldId="268"/>
            <ac:picMk id="8" creationId="{27F5BBB8-D7D8-9823-6927-520F8FE12F0A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9:08.193" v="329" actId="14100"/>
          <ac:picMkLst>
            <pc:docMk/>
            <pc:sldMk cId="1921901939" sldId="268"/>
            <ac:picMk id="9" creationId="{81E582AC-FAB5-44B5-6147-0376C40A2F27}"/>
          </ac:picMkLst>
        </pc:picChg>
      </pc:sldChg>
      <pc:sldChg chg="new del">
        <pc:chgData name="Marcin Gwiazda - PSLO" userId="S::m.gwiazda@pslo.edu.pl::5518119c-c5c8-4f9b-82a5-e968ba6d5525" providerId="AD" clId="Web-{084156D8-54B9-CD35-2969-6CE13D0E5B06}" dt="2024-06-25T14:49:42.876" v="615"/>
        <pc:sldMkLst>
          <pc:docMk/>
          <pc:sldMk cId="326146033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B2A5A2-42B5-4F29-080A-98A6AA795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A7EF93-5B2D-9E84-4B95-7B041B14E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1A08F5-A1B6-9E6E-6173-B0CACB47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6A881E-B9D3-BC35-9666-A673681D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4D787D-565B-3919-9E33-4B24EBCB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92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B8813-12A9-5BD6-C9F0-F48E4CBA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59D1D2-12DE-7474-C4B7-AE23EFC37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ED3BB8-DB3A-4890-7E34-9BBDB6EF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7408E6-0E6D-7AA6-8F9D-673D2168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FD0643-B0D8-BF32-58C9-5557B7C5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48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F7B5763-4AFA-DD95-BFA4-4C99EB168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0CA3F0-20DA-3BBA-6D58-2A82F324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1037CB-B766-832F-6B66-D2F6E3CE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F5BAE5-85A5-6866-8367-D0D1116B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EF566B-DECC-F1EA-3CFB-55FB6E93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13986-9299-2D81-D01F-199B47AF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32A4B2-CE06-1497-7F90-A21F1F348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F5D463-962D-0613-7037-327F75EA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E81E91-276F-608B-39B0-B5D87C62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61C1CE-F392-68BC-F757-A3CD6136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62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3B20C5-86C5-C795-5C4F-24D46786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BC8A83-6D75-D6FC-CFCC-3A58CA06D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B39234-85D7-27E6-9CA3-1DDFF69D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1F0EBD-9212-3F47-F0EF-24D7A903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FD32D3-8B08-E28E-A1EC-EC899EFE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3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EAABFA-A91D-74C0-2F69-FCAA8BEF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039F70-5EC4-3F7D-95AC-BEE149182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1389E3B-AD69-229D-F249-0C81950A2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D4CB30-C042-669E-0792-7F102ADC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C41EEE-92DD-CD40-A794-95C4E964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324CC9-48DB-CFBF-A039-E52D643F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28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AED5B2-E119-A74A-5CD8-3BE6B5C2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0BC11A-6CE6-A369-0761-E2818327A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9FB063-2465-233E-4C10-645585249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96CD7C0-531E-F5D3-75EB-418E721DE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1E220E-4962-78BB-FCFC-2B37CC39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B96DF0-154A-4A45-1A1A-D3CDFF2A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4EEF29A-0768-73DD-1707-B5C42BBE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54E1F92-CC2A-2844-B202-6C46FFF4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16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BA7E5B-D476-A8BC-EB9A-18EBA31E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9D17FD-0F85-C66B-8FEC-71DDD96E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B9CA18B-F1A4-183A-9A25-1AF422AB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B9C42CC-A2A7-4C31-B7E5-E32E5C90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2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DDFF891-6087-8A3B-A369-7E41B0DE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95A8CE8-4756-4745-03F4-9AC45F61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5AAD07-5E6C-82C1-E3A9-62802374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51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10BA5B-EFA4-D4FB-B06F-CA8CB5BE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43075B-90D7-E9E1-89E5-FED4BE9D4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419077-712D-510B-BE04-7CA343AB4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62E4CBC-4783-AE72-8E85-9C8D7018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42CF17-4846-2543-3AD7-99B49164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BDE2EB-059E-0D96-8D07-4AD31681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54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1A942-4426-27B1-7670-B48FCA89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80630B-A855-D466-7576-AB211D3D2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A84DBF-DFEF-B82A-3C3F-727E18EE5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60B8F5-28C8-5413-0307-23E2B276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621640-9B97-EB2A-D997-00237E16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581CAB-EAFF-6E6E-0B42-BD3617E3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99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AE03710-0D1C-E05D-4B0E-7D5E0170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B8710A8-4803-0277-5BBF-F2DB3D21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357F8-B680-5237-D3C9-8474D0517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1CEF3B-B3F8-2B02-95A6-94A6C6597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DDDF0B-3561-B4B8-BEE9-8F0D5A243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45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43BCA-88C7-59BC-BDBA-80CF4907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Erasmus+ Sewilla 2024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63BD616-E091-12FF-5F93-F3515FA45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1325562"/>
          </a:xfrm>
        </p:spPr>
        <p:txBody>
          <a:bodyPr/>
          <a:lstStyle/>
          <a:p>
            <a:pPr algn="ctr"/>
            <a:r>
              <a:rPr lang="pl-PL" dirty="0"/>
              <a:t>Pierwsze Społeczne Liceum Ogólnokształcące Szkoła Mistrzostwa Sportowego w Gdyni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6C554289-4614-B1C2-6FDB-781B9773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DB50D5A-C7F9-60AC-D697-3ED4A8765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195387"/>
          </a:xfrm>
        </p:spPr>
        <p:txBody>
          <a:bodyPr/>
          <a:lstStyle/>
          <a:p>
            <a:pPr algn="ctr"/>
            <a:r>
              <a:rPr lang="pl-PL" dirty="0"/>
              <a:t>I.E.S. POLITÉCNICO DE SEVILLA , SPAIN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C32459B8-959A-DE11-C98B-81F268846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3"/>
            <a:ext cx="5183188" cy="318293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070420-F4BC-736E-0885-1D54342A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780" y="3314591"/>
            <a:ext cx="3540955" cy="206555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D3ED5F6-5FD3-0D9A-8CA8-1DFA9C847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786" y="681037"/>
            <a:ext cx="2886825" cy="551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3A72CE-FE34-1626-EC76-BC79B4602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407528" y="3507304"/>
            <a:ext cx="3819470" cy="1462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47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BAEFEF-134C-D628-013A-0A803095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Uczniowie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5FA02B-124F-88B2-F565-815AB22D3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476669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err="1"/>
              <a:t>Profil</a:t>
            </a:r>
            <a:r>
              <a:rPr lang="en-US" sz="2000" dirty="0"/>
              <a:t> </a:t>
            </a:r>
            <a:r>
              <a:rPr lang="en-US" sz="2000" dirty="0" err="1"/>
              <a:t>ucznia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przygotowanie</a:t>
            </a:r>
            <a:r>
              <a:rPr lang="en-US" sz="2000" dirty="0"/>
              <a:t> </a:t>
            </a:r>
            <a:r>
              <a:rPr lang="en-US" sz="2000" dirty="0" err="1"/>
              <a:t>uniwersyteckie</a:t>
            </a:r>
            <a:endParaRPr lang="en-US" sz="2000" dirty="0"/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ścieżka</a:t>
            </a:r>
            <a:r>
              <a:rPr lang="en-US" sz="2000" dirty="0"/>
              <a:t> </a:t>
            </a:r>
            <a:r>
              <a:rPr lang="en-US" sz="2000" dirty="0" err="1"/>
              <a:t>zawodowa</a:t>
            </a:r>
            <a:r>
              <a:rPr lang="en-US" sz="2000" dirty="0"/>
              <a:t> ( </a:t>
            </a:r>
            <a:r>
              <a:rPr lang="en-US" sz="2000" dirty="0" err="1"/>
              <a:t>technikum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r>
              <a:rPr lang="en-US" sz="2000" dirty="0" err="1"/>
              <a:t>Możliwość</a:t>
            </a:r>
            <a:r>
              <a:rPr lang="en-US" sz="2000" dirty="0"/>
              <a:t> </a:t>
            </a:r>
            <a:r>
              <a:rPr lang="en-US" sz="2000" dirty="0" err="1"/>
              <a:t>obserwacji</a:t>
            </a:r>
            <a:r>
              <a:rPr lang="en-US" sz="2000" dirty="0"/>
              <a:t> </a:t>
            </a:r>
            <a:r>
              <a:rPr lang="en-US" sz="2000" dirty="0" err="1"/>
              <a:t>pracy</a:t>
            </a:r>
            <a:r>
              <a:rPr lang="en-US" sz="2000" dirty="0"/>
              <a:t> </a:t>
            </a:r>
            <a:r>
              <a:rPr lang="en-US" sz="2000" dirty="0" err="1"/>
              <a:t>uczniów</a:t>
            </a:r>
            <a:r>
              <a:rPr lang="en-US" sz="2000" dirty="0"/>
              <a:t> </a:t>
            </a:r>
            <a:r>
              <a:rPr lang="en-US" sz="2000" dirty="0" err="1"/>
              <a:t>przygotowujących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studia</a:t>
            </a:r>
            <a:r>
              <a:rPr lang="en-US" sz="2000" dirty="0"/>
              <a:t> </a:t>
            </a:r>
            <a:r>
              <a:rPr lang="en-US" sz="2000" dirty="0" err="1"/>
              <a:t>lub</a:t>
            </a:r>
            <a:r>
              <a:rPr lang="en-US" sz="2000" dirty="0"/>
              <a:t> do </a:t>
            </a:r>
            <a:r>
              <a:rPr lang="en-US" sz="2000" dirty="0" err="1"/>
              <a:t>zawodu</a:t>
            </a:r>
            <a:r>
              <a:rPr lang="en-US" sz="2000" dirty="0"/>
              <a:t> (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analityk</a:t>
            </a:r>
            <a:r>
              <a:rPr lang="en-US" sz="2000" dirty="0"/>
              <a:t>,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analizy</a:t>
            </a:r>
            <a:r>
              <a:rPr lang="en-US" sz="2000" dirty="0"/>
              <a:t> </a:t>
            </a:r>
            <a:r>
              <a:rPr lang="en-US" sz="2000" dirty="0" err="1"/>
              <a:t>chemicznej</a:t>
            </a:r>
            <a:r>
              <a:rPr lang="en-US" sz="2000" dirty="0"/>
              <a:t>,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analizy</a:t>
            </a:r>
            <a:r>
              <a:rPr lang="en-US" sz="2000" dirty="0"/>
              <a:t> </a:t>
            </a:r>
            <a:r>
              <a:rPr lang="en-US" sz="2000" dirty="0" err="1"/>
              <a:t>żywności</a:t>
            </a:r>
            <a:r>
              <a:rPr lang="en-US" sz="2000" dirty="0"/>
              <a:t>, </a:t>
            </a:r>
            <a:r>
              <a:rPr lang="en-US" sz="2000" dirty="0" err="1"/>
              <a:t>technolog</a:t>
            </a:r>
            <a:r>
              <a:rPr lang="en-US" sz="2000" dirty="0"/>
              <a:t> </a:t>
            </a:r>
            <a:r>
              <a:rPr lang="en-US" sz="2000" dirty="0" err="1"/>
              <a:t>przemysłowy</a:t>
            </a:r>
            <a:r>
              <a:rPr lang="en-US" sz="2000" dirty="0"/>
              <a:t>)</a:t>
            </a:r>
          </a:p>
        </p:txBody>
      </p:sp>
      <p:pic>
        <p:nvPicPr>
          <p:cNvPr id="6" name="Symbol zastępczy zawartości 5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9DE96C0D-0488-6596-0278-C263E95F1F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215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0231F6-32C1-C1DB-12B7-DE9FED23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Uczniowie i ich historie</a:t>
            </a:r>
          </a:p>
        </p:txBody>
      </p:sp>
      <p:pic>
        <p:nvPicPr>
          <p:cNvPr id="4" name="Obraz 3" descr="Obraz zawierający osoba, ubrania, Ludzka twarz, Sprzęt medyczny&#10;&#10;Opis wygenerowany automatycznie">
            <a:extLst>
              <a:ext uri="{FF2B5EF4-FFF2-40B4-BE49-F238E27FC236}">
                <a16:creationId xmlns:a16="http://schemas.microsoft.com/office/drawing/2014/main" id="{BEA841F9-6003-D8F7-1A5A-FC7105443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1950" b="2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14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Obraz 7" descr="Obraz zawierający ubrania, osoba, obuwie, na wolnym powietrzu&#10;&#10;Opis wygenerowany automatycznie">
            <a:extLst>
              <a:ext uri="{FF2B5EF4-FFF2-40B4-BE49-F238E27FC236}">
                <a16:creationId xmlns:a16="http://schemas.microsoft.com/office/drawing/2014/main" id="{ADC7BA04-46A1-2B2C-3C6E-D76673EFC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0" r="-4" b="2148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Ludzka twarz, osoba, ubrania, na wolnym powietrzu&#10;&#10;Opis wygenerowany automatycznie">
            <a:extLst>
              <a:ext uri="{FF2B5EF4-FFF2-40B4-BE49-F238E27FC236}">
                <a16:creationId xmlns:a16="http://schemas.microsoft.com/office/drawing/2014/main" id="{FA46EA99-8C07-B46E-9EC2-E7F7F3EA3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r="1464" b="-3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50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3964-B9D3-F103-6BEC-4BA7A44A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Zachęcając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udziału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programie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Erasmus 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BB9A1-94DC-B319-284D-8C24B340D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Pyszne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jedzenie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jedzenie, talerz, posiłek, zastawa stołowa&#10;&#10;Opis wygenerowany automatycznie">
            <a:extLst>
              <a:ext uri="{FF2B5EF4-FFF2-40B4-BE49-F238E27FC236}">
                <a16:creationId xmlns:a16="http://schemas.microsoft.com/office/drawing/2014/main" id="{3EA5DD04-0F53-E5EC-F1D7-0207CB933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1" r="-3" b="3851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Obraz 13" descr="Obraz zawierający jedzenie, Przekąska, Fast food, danie&#10;&#10;Opis wygenerowany automatycznie">
            <a:extLst>
              <a:ext uri="{FF2B5EF4-FFF2-40B4-BE49-F238E27FC236}">
                <a16:creationId xmlns:a16="http://schemas.microsoft.com/office/drawing/2014/main" id="{856ABF8D-4B08-1DF8-BBE5-3E0A1601B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9" r="9806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ymbol zastępczy zawartości 5" descr="Obraz zawierający jedzenie, talerz, Przekąska, Fast food&#10;&#10;Opis wygenerowany automatycznie">
            <a:extLst>
              <a:ext uri="{FF2B5EF4-FFF2-40B4-BE49-F238E27FC236}">
                <a16:creationId xmlns:a16="http://schemas.microsoft.com/office/drawing/2014/main" id="{054E1B68-CB28-CFFD-048A-BFF0D52786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r="3" b="11008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zastawa stołowa, restauracja, stół, danie&#10;&#10;Opis wygenerowany automatycznie">
            <a:extLst>
              <a:ext uri="{FF2B5EF4-FFF2-40B4-BE49-F238E27FC236}">
                <a16:creationId xmlns:a16="http://schemas.microsoft.com/office/drawing/2014/main" id="{E8B9C24A-9943-6812-764F-FE0FCF004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0" r="2" b="15186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 descr="Obraz zawierający jedzenie, orzech, stół, w pomieszczeniu&#10;&#10;Opis wygenerowany automatycznie">
            <a:extLst>
              <a:ext uri="{FF2B5EF4-FFF2-40B4-BE49-F238E27FC236}">
                <a16:creationId xmlns:a16="http://schemas.microsoft.com/office/drawing/2014/main" id="{27881CF7-DB7C-639D-BC88-79238ABC77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-2" b="1772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97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3964-B9D3-F103-6BEC-4BA7A44A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Zachęcając do udziału w programie Erasmus 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BB9A1-94DC-B319-284D-8C24B340D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Zabytki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unikalny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klimat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miasta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Majorelle blue, noc, niebieskie, światło&#10;&#10;Opis wygenerowany automatycznie">
            <a:extLst>
              <a:ext uri="{FF2B5EF4-FFF2-40B4-BE49-F238E27FC236}">
                <a16:creationId xmlns:a16="http://schemas.microsoft.com/office/drawing/2014/main" id="{567F2E49-715D-F335-1546-369780306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r="-1" b="10660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2" name="Obraz 11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7D2022F3-06C9-2E50-41EC-93FCC9654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r="-1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ymbol zastępczy zawartości 5" descr="Obraz zawierający budynek, niebo, na wolnym powietrzu, Drapacz chmur&#10;&#10;Opis wygenerowany automatycznie">
            <a:extLst>
              <a:ext uri="{FF2B5EF4-FFF2-40B4-BE49-F238E27FC236}">
                <a16:creationId xmlns:a16="http://schemas.microsoft.com/office/drawing/2014/main" id="{098D9A02-6755-2A69-5734-4CC7988C5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7536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 descr="Obraz zawierający transport, koło, wózek, budynek&#10;&#10;Opis wygenerowany automatycznie">
            <a:extLst>
              <a:ext uri="{FF2B5EF4-FFF2-40B4-BE49-F238E27FC236}">
                <a16:creationId xmlns:a16="http://schemas.microsoft.com/office/drawing/2014/main" id="{F325A4B3-262A-CF77-7FB4-9BC2A8939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4750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budynek, stadium, niebo, chmura&#10;&#10;Opis wygenerowany automatycznie">
            <a:extLst>
              <a:ext uri="{FF2B5EF4-FFF2-40B4-BE49-F238E27FC236}">
                <a16:creationId xmlns:a16="http://schemas.microsoft.com/office/drawing/2014/main" id="{7C1F9902-78B4-A56B-A4E0-795A63DEB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6105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59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F452B50-6501-4373-33F1-4EAF1A2B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93020"/>
            <a:ext cx="10905066" cy="20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tekst, ubrania, osoba, ściana&#10;&#10;Opis wygenerowany automatycznie">
            <a:extLst>
              <a:ext uri="{FF2B5EF4-FFF2-40B4-BE49-F238E27FC236}">
                <a16:creationId xmlns:a16="http://schemas.microsoft.com/office/drawing/2014/main" id="{B5CFEFDB-5B1B-AEDA-FC6B-E8A7B9040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r="3171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Obraz 7" descr="Obraz zawierający osoba, ubrania, Ludzka twarz, Uczenie się&#10;&#10;Opis wygenerowany automatycznie">
            <a:extLst>
              <a:ext uri="{FF2B5EF4-FFF2-40B4-BE49-F238E27FC236}">
                <a16:creationId xmlns:a16="http://schemas.microsoft.com/office/drawing/2014/main" id="{E2FB2275-9654-34D2-5178-2498B0038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E55ADC-517C-C24E-D522-D1B28986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 wyjazdu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589526-E8FE-B510-AE8C-133C9A556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2976080" cy="39187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 err="1"/>
              <a:t>Obserwacje</a:t>
            </a:r>
            <a:r>
              <a:rPr lang="en-US" sz="1800" dirty="0"/>
              <a:t> </a:t>
            </a:r>
            <a:r>
              <a:rPr lang="en-US" sz="1800" dirty="0" err="1"/>
              <a:t>lekcji</a:t>
            </a:r>
            <a:r>
              <a:rPr lang="en-US" sz="1800" dirty="0"/>
              <a:t> (</a:t>
            </a:r>
            <a:r>
              <a:rPr lang="en-US" sz="1800" b="1" dirty="0"/>
              <a:t> job shadowing</a:t>
            </a:r>
            <a:r>
              <a:rPr lang="en-US" sz="1800" dirty="0"/>
              <a:t>) – </a:t>
            </a:r>
            <a:r>
              <a:rPr lang="en-US" sz="1800" dirty="0" err="1"/>
              <a:t>celem</a:t>
            </a:r>
            <a:r>
              <a:rPr lang="en-US" sz="1800" dirty="0"/>
              <a:t> </a:t>
            </a:r>
            <a:r>
              <a:rPr lang="en-US" sz="1800" dirty="0" err="1"/>
              <a:t>poznania</a:t>
            </a:r>
            <a:r>
              <a:rPr lang="en-US" sz="1800" dirty="0"/>
              <a:t> </a:t>
            </a:r>
            <a:r>
              <a:rPr lang="en-US" sz="1800" dirty="0" err="1"/>
              <a:t>metod</a:t>
            </a:r>
            <a:r>
              <a:rPr lang="en-US" sz="1800" dirty="0"/>
              <a:t> </a:t>
            </a:r>
            <a:r>
              <a:rPr lang="en-US" sz="1800" dirty="0" err="1"/>
              <a:t>pracy</a:t>
            </a:r>
            <a:r>
              <a:rPr lang="en-US" sz="1800" dirty="0"/>
              <a:t> </a:t>
            </a:r>
            <a:r>
              <a:rPr lang="en-US" sz="1800" dirty="0" err="1"/>
              <a:t>oraz</a:t>
            </a:r>
            <a:r>
              <a:rPr lang="en-US" sz="1800" dirty="0"/>
              <a:t> </a:t>
            </a:r>
            <a:r>
              <a:rPr lang="en-US" sz="1800" dirty="0" err="1"/>
              <a:t>różnic</a:t>
            </a:r>
            <a:r>
              <a:rPr lang="en-US" sz="1800" dirty="0"/>
              <a:t> </a:t>
            </a:r>
            <a:r>
              <a:rPr lang="en-US" sz="1800" dirty="0" err="1"/>
              <a:t>programowych</a:t>
            </a:r>
            <a:r>
              <a:rPr lang="en-US" sz="1800" dirty="0"/>
              <a:t> </a:t>
            </a:r>
            <a:r>
              <a:rPr lang="en-US" sz="1800" dirty="0" err="1"/>
              <a:t>poszczególnych</a:t>
            </a:r>
            <a:r>
              <a:rPr lang="en-US" sz="1800" dirty="0"/>
              <a:t> </a:t>
            </a:r>
            <a:r>
              <a:rPr lang="en-US" sz="1800" dirty="0" err="1"/>
              <a:t>przedmiotów</a:t>
            </a:r>
            <a:endParaRPr lang="en-US" sz="1800" dirty="0"/>
          </a:p>
          <a:p>
            <a:r>
              <a:rPr lang="en-US" sz="1800" dirty="0" err="1"/>
              <a:t>Zapoznanie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z </a:t>
            </a:r>
            <a:r>
              <a:rPr lang="en-US" sz="1800" dirty="0" err="1"/>
              <a:t>hiszpańskim</a:t>
            </a:r>
            <a:r>
              <a:rPr lang="en-US" sz="1800" dirty="0"/>
              <a:t> </a:t>
            </a:r>
            <a:r>
              <a:rPr lang="en-US" sz="1800" dirty="0" err="1"/>
              <a:t>systemem</a:t>
            </a:r>
            <a:r>
              <a:rPr lang="en-US" sz="1800" dirty="0"/>
              <a:t> </a:t>
            </a:r>
            <a:r>
              <a:rPr lang="en-US" sz="1800" dirty="0" err="1"/>
              <a:t>edukacji</a:t>
            </a:r>
            <a:endParaRPr lang="en-US" sz="1800" dirty="0"/>
          </a:p>
          <a:p>
            <a:r>
              <a:rPr lang="en-US" sz="1800" dirty="0" err="1"/>
              <a:t>Zapoznanie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z </a:t>
            </a:r>
            <a:r>
              <a:rPr lang="en-US" sz="1800" dirty="0" err="1"/>
              <a:t>profilem</a:t>
            </a:r>
            <a:r>
              <a:rPr lang="en-US" sz="1800" dirty="0"/>
              <a:t> </a:t>
            </a:r>
            <a:r>
              <a:rPr lang="en-US" sz="1800" dirty="0" err="1"/>
              <a:t>ucznia</a:t>
            </a:r>
            <a:r>
              <a:rPr lang="en-US" sz="1800" dirty="0"/>
              <a:t> </a:t>
            </a:r>
            <a:r>
              <a:rPr lang="en-US" sz="1800" dirty="0" err="1"/>
              <a:t>umożliwiającym</a:t>
            </a:r>
            <a:r>
              <a:rPr lang="en-US" sz="1800" dirty="0"/>
              <a:t> mu </a:t>
            </a:r>
            <a:r>
              <a:rPr lang="en-US" sz="1800" dirty="0" err="1"/>
              <a:t>podjęcie</a:t>
            </a:r>
            <a:r>
              <a:rPr lang="en-US" sz="1800" dirty="0"/>
              <a:t> </a:t>
            </a:r>
            <a:r>
              <a:rPr lang="en-US" sz="1800" dirty="0" err="1"/>
              <a:t>studiów</a:t>
            </a:r>
            <a:r>
              <a:rPr lang="en-US" sz="1800" dirty="0"/>
              <a:t> </a:t>
            </a:r>
            <a:r>
              <a:rPr lang="en-US" sz="1800" dirty="0" err="1"/>
              <a:t>lub</a:t>
            </a:r>
            <a:r>
              <a:rPr lang="en-US" sz="1800" dirty="0"/>
              <a:t> </a:t>
            </a:r>
            <a:r>
              <a:rPr lang="en-US" sz="1800" dirty="0" err="1"/>
              <a:t>pracy</a:t>
            </a:r>
            <a:r>
              <a:rPr lang="en-US" sz="1800" dirty="0"/>
              <a:t> </a:t>
            </a:r>
            <a:r>
              <a:rPr lang="en-US" sz="1800" dirty="0" err="1"/>
              <a:t>zawodowej</a:t>
            </a:r>
            <a:r>
              <a:rPr lang="en-US" sz="1800" dirty="0"/>
              <a:t> – </a:t>
            </a:r>
            <a:r>
              <a:rPr lang="en-US" sz="1800" dirty="0" err="1"/>
              <a:t>ścieżka</a:t>
            </a:r>
            <a:r>
              <a:rPr lang="en-US" sz="1800" dirty="0"/>
              <a:t> </a:t>
            </a:r>
            <a:r>
              <a:rPr lang="en-US" sz="1800" dirty="0" err="1"/>
              <a:t>edukacyjna</a:t>
            </a:r>
            <a:endParaRPr lang="en-US" sz="18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6301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Szkoła partnerska </a:t>
            </a:r>
            <a:br>
              <a:rPr lang="en-US" sz="3000"/>
            </a:br>
            <a:r>
              <a:rPr lang="en-US" sz="3000"/>
              <a:t> I.E.S. POLITÉCNICO DE SEVILLA , SPAIN</a:t>
            </a:r>
            <a:br>
              <a:rPr lang="en-US" sz="3000"/>
            </a:br>
            <a:endParaRPr lang="en-US" sz="30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Możliwe</a:t>
            </a:r>
            <a:r>
              <a:rPr lang="en-US" sz="2200" dirty="0"/>
              <a:t> </a:t>
            </a:r>
            <a:r>
              <a:rPr lang="en-US" sz="2200" dirty="0" err="1"/>
              <a:t>ścieżki</a:t>
            </a:r>
            <a:r>
              <a:rPr lang="en-US" sz="2200" dirty="0"/>
              <a:t> </a:t>
            </a:r>
            <a:r>
              <a:rPr lang="en-US" sz="2200" dirty="0" err="1"/>
              <a:t>edukacyjne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C8DC0D-AEA8-197C-B6E2-F5858F050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7000"/>
                    </a14:imgEffect>
                  </a14:imgLayer>
                </a14:imgProps>
              </a:ext>
            </a:extLst>
          </a:blip>
          <a:srcRect l="17861" r="766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570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Szkoła partnerska </a:t>
            </a:r>
            <a:br>
              <a:rPr lang="en-US" sz="3000"/>
            </a:br>
            <a:r>
              <a:rPr lang="en-US" sz="3000"/>
              <a:t> I.E.S. POLITÉCNICO DE SEVILLA , SPAIN</a:t>
            </a:r>
            <a:br>
              <a:rPr lang="en-US" sz="3000"/>
            </a:br>
            <a:endParaRPr lang="en-US" sz="30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Budynek</a:t>
            </a:r>
            <a:endParaRPr lang="en-US" sz="2200" dirty="0"/>
          </a:p>
          <a:p>
            <a:r>
              <a:rPr lang="en-US" sz="2200" dirty="0" err="1"/>
              <a:t>Wyposażenie</a:t>
            </a:r>
            <a:endParaRPr lang="en-US" sz="2200" dirty="0"/>
          </a:p>
          <a:p>
            <a:r>
              <a:rPr lang="en-US" sz="2200" dirty="0" err="1"/>
              <a:t>Wielkość</a:t>
            </a:r>
            <a:r>
              <a:rPr lang="en-US" sz="2200" dirty="0"/>
              <a:t> </a:t>
            </a:r>
            <a:r>
              <a:rPr lang="en-US" sz="2200" dirty="0" err="1"/>
              <a:t>sal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Laboratoria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9" name="Symbol zastępczy zawartości 8" descr="Obraz zawierający budynek, na wolnym powietrzu, okno, osoba&#10;&#10;Opis wygenerowany automatycznie">
            <a:extLst>
              <a:ext uri="{FF2B5EF4-FFF2-40B4-BE49-F238E27FC236}">
                <a16:creationId xmlns:a16="http://schemas.microsoft.com/office/drawing/2014/main" id="{EBAE8C09-DB54-493D-2443-C676317E8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99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394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Szkoła partnerska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I.E.S. POLITÉCNICO DE SEVILLA , SPAIN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489" y="2741264"/>
            <a:ext cx="4404039" cy="33863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Budynek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Wyposażenie</a:t>
            </a:r>
            <a:endParaRPr lang="en-US" sz="2200" dirty="0"/>
          </a:p>
          <a:p>
            <a:r>
              <a:rPr lang="en-US" sz="2200" dirty="0" err="1"/>
              <a:t>Wielkość</a:t>
            </a:r>
            <a:r>
              <a:rPr lang="en-US" sz="2200" dirty="0"/>
              <a:t> </a:t>
            </a:r>
            <a:r>
              <a:rPr lang="en-US" sz="2200" dirty="0" err="1"/>
              <a:t>sal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Laboratoria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10" name="Obraz 9" descr="Obraz zawierający w pomieszczeniu, meble, ściana, podłoga&#10;&#10;Opis wygenerowany automatycznie">
            <a:extLst>
              <a:ext uri="{FF2B5EF4-FFF2-40B4-BE49-F238E27FC236}">
                <a16:creationId xmlns:a16="http://schemas.microsoft.com/office/drawing/2014/main" id="{01297D41-376C-9FCD-56C3-12909F93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r="19051" b="-2"/>
          <a:stretch/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7" name="Symbol zastępczy zawartości 6" descr="Obraz zawierający maszyna, fabryka, w pomieszczeniu, Warsztat&#10;&#10;Opis wygenerowany automatycznie">
            <a:extLst>
              <a:ext uri="{FF2B5EF4-FFF2-40B4-BE49-F238E27FC236}">
                <a16:creationId xmlns:a16="http://schemas.microsoft.com/office/drawing/2014/main" id="{DCA5EA4C-544C-CF5E-6B2A-7F94F4020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r="3" b="3035"/>
          <a:stretch/>
        </p:blipFill>
        <p:spPr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12" name="Obraz 11" descr="Obraz zawierający w pomieszczeniu, biurko, meble, Biurowiec&#10;&#10;Opis wygenerowany automatycznie">
            <a:extLst>
              <a:ext uri="{FF2B5EF4-FFF2-40B4-BE49-F238E27FC236}">
                <a16:creationId xmlns:a16="http://schemas.microsoft.com/office/drawing/2014/main" id="{5EAC9499-1543-CAD3-C341-B2DA89FA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r="575" b="4"/>
          <a:stretch/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18" name="Obraz 17" descr="Obraz zawierający w pomieszczeniu, Modelarstwo redukcyjne, zabawka&#10;&#10;Opis wygenerowany automatycznie">
            <a:extLst>
              <a:ext uri="{FF2B5EF4-FFF2-40B4-BE49-F238E27FC236}">
                <a16:creationId xmlns:a16="http://schemas.microsoft.com/office/drawing/2014/main" id="{95294AC2-55BD-4E56-BFB3-614B9FE19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097"/>
          <a:stretch/>
        </p:blipFill>
        <p:spPr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905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6"/>
            <a:ext cx="6153150" cy="882649"/>
          </a:xfrm>
        </p:spPr>
        <p:txBody>
          <a:bodyPr/>
          <a:lstStyle/>
          <a:p>
            <a:r>
              <a:rPr lang="pl-PL" dirty="0"/>
              <a:t>Uzyskane efekty</a:t>
            </a:r>
          </a:p>
        </p:txBody>
      </p:sp>
      <p:pic>
        <p:nvPicPr>
          <p:cNvPr id="6" name="Symbol zastępczy zawartości 5" descr="Obraz zawierający ubrania, osoba, w pomieszczeniu, meble&#10;&#10;Opis wygenerowany automatycznie">
            <a:extLst>
              <a:ext uri="{FF2B5EF4-FFF2-40B4-BE49-F238E27FC236}">
                <a16:creationId xmlns:a16="http://schemas.microsoft.com/office/drawing/2014/main" id="{F8D76ED7-9AC9-7593-DEDE-59A9AD11C7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89" y="175494"/>
            <a:ext cx="3733800" cy="2800350"/>
          </a:xfrm>
        </p:spPr>
      </p:pic>
      <p:pic>
        <p:nvPicPr>
          <p:cNvPr id="8" name="Symbol zastępczy zawartości 7" descr="Obraz zawierający ubrania, osoba, człowiek, tablica suchościeralna biała&#10;&#10;Opis wygenerowany automatycznie">
            <a:extLst>
              <a:ext uri="{FF2B5EF4-FFF2-40B4-BE49-F238E27FC236}">
                <a16:creationId xmlns:a16="http://schemas.microsoft.com/office/drawing/2014/main" id="{27F5BBB8-D7D8-9823-6927-520F8FE12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12" y="2454887"/>
            <a:ext cx="5181600" cy="3886200"/>
          </a:xfrm>
        </p:spPr>
      </p:pic>
      <p:pic>
        <p:nvPicPr>
          <p:cNvPr id="9" name="Obraz 8" descr="Obraz zawierający ubrania, osoba, meble, stół&#10;&#10;Opis wygenerowany automatycznie">
            <a:extLst>
              <a:ext uri="{FF2B5EF4-FFF2-40B4-BE49-F238E27FC236}">
                <a16:creationId xmlns:a16="http://schemas.microsoft.com/office/drawing/2014/main" id="{81E582AC-FAB5-44B5-6147-0376C40A2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06" y="1731523"/>
            <a:ext cx="3060558" cy="4075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8C3ED-012D-7F65-EAC2-A6F584197B7E}"/>
              </a:ext>
            </a:extLst>
          </p:cNvPr>
          <p:cNvSpPr txBox="1"/>
          <p:nvPr/>
        </p:nvSpPr>
        <p:spPr>
          <a:xfrm>
            <a:off x="271417" y="1904124"/>
            <a:ext cx="483398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/>
              <a:t>1.</a:t>
            </a:r>
            <a:r>
              <a:rPr lang="pl-PL" sz="2000" b="1" dirty="0">
                <a:solidFill>
                  <a:schemeClr val="tx1"/>
                </a:solidFill>
              </a:rPr>
              <a:t> Praktyczne zastosowanie nowych metod pracy i narzędzi podczas przeprowadzenia lekcji chemii</a:t>
            </a:r>
          </a:p>
          <a:p>
            <a:endParaRPr lang="pl-PL" sz="2400" b="1" dirty="0">
              <a:ea typeface="+mn-lt"/>
              <a:cs typeface="+mn-lt"/>
            </a:endParaRPr>
          </a:p>
          <a:p>
            <a:r>
              <a:rPr lang="pl-PL" sz="1900" b="1" dirty="0" err="1">
                <a:ea typeface="+mn-lt"/>
                <a:cs typeface="+mn-lt"/>
              </a:rPr>
              <a:t>Inocente</a:t>
            </a:r>
            <a:r>
              <a:rPr lang="pl-PL" sz="1900" b="1" dirty="0">
                <a:ea typeface="+mn-lt"/>
                <a:cs typeface="+mn-lt"/>
              </a:rPr>
              <a:t> </a:t>
            </a:r>
            <a:r>
              <a:rPr lang="pl-PL" sz="1900" b="1" dirty="0" err="1">
                <a:ea typeface="+mn-lt"/>
                <a:cs typeface="+mn-lt"/>
              </a:rPr>
              <a:t>Pecero</a:t>
            </a:r>
            <a:endParaRPr lang="pl-PL" sz="1900" b="1" dirty="0">
              <a:ea typeface="+mn-lt"/>
              <a:cs typeface="+mn-lt"/>
            </a:endParaRPr>
          </a:p>
          <a:p>
            <a:r>
              <a:rPr lang="pl-PL" sz="1900" dirty="0"/>
              <a:t>Nauczyciel chemii</a:t>
            </a:r>
          </a:p>
          <a:p>
            <a:r>
              <a:rPr lang="pl-PL" sz="1900" dirty="0"/>
              <a:t>i fizyki wprowadził</a:t>
            </a:r>
          </a:p>
          <a:p>
            <a:r>
              <a:rPr lang="pl-PL" sz="1900" dirty="0"/>
              <a:t>Nas w świat </a:t>
            </a:r>
            <a:r>
              <a:rPr lang="pl-PL" sz="1900" b="1" dirty="0"/>
              <a:t>zadań </a:t>
            </a:r>
          </a:p>
          <a:p>
            <a:r>
              <a:rPr lang="pl-PL" sz="1900" b="1" dirty="0"/>
              <a:t>przedegzaminacyjnych</a:t>
            </a:r>
            <a:r>
              <a:rPr lang="pl-PL" sz="1900" dirty="0"/>
              <a:t>.</a:t>
            </a:r>
          </a:p>
          <a:p>
            <a:r>
              <a:rPr lang="pl-PL" sz="1900" dirty="0"/>
              <a:t>Podczas lekcji chemii obserwowaliśmy</a:t>
            </a:r>
          </a:p>
          <a:p>
            <a:r>
              <a:rPr lang="pl-PL" sz="1900" b="1" dirty="0"/>
              <a:t>znaczne podobieństwa </a:t>
            </a:r>
            <a:r>
              <a:rPr lang="pl-PL" sz="1900" dirty="0"/>
              <a:t>w</a:t>
            </a:r>
          </a:p>
          <a:p>
            <a:r>
              <a:rPr lang="pl-PL" sz="1900" dirty="0"/>
              <a:t>wymaganiach z zakresu nauczania  rozszerzonego.</a:t>
            </a:r>
          </a:p>
        </p:txBody>
      </p:sp>
    </p:spTree>
    <p:extLst>
      <p:ext uri="{BB962C8B-B14F-4D97-AF65-F5344CB8AC3E}">
        <p14:creationId xmlns:p14="http://schemas.microsoft.com/office/powerpoint/2010/main" val="192190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ymbol zastępczy zawartości 10" descr="Obraz zawierający ubrania, osoba, w pomieszczeniu, płaszcz&#10;&#10;Opis wygenerowany automatycznie">
            <a:extLst>
              <a:ext uri="{FF2B5EF4-FFF2-40B4-BE49-F238E27FC236}">
                <a16:creationId xmlns:a16="http://schemas.microsoft.com/office/drawing/2014/main" id="{CD2972A6-7C88-EE01-35AE-12D9CA3F68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5545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6" name="Obraz 15" descr="Obraz zawierający w pomieszczeniu, osoba, Laboratorium, chemia&#10;&#10;Opis wygenerowany automatycznie">
            <a:extLst>
              <a:ext uri="{FF2B5EF4-FFF2-40B4-BE49-F238E27FC236}">
                <a16:creationId xmlns:a16="http://schemas.microsoft.com/office/drawing/2014/main" id="{1E44B0B2-9699-17C2-9C09-DAA0681B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r="2" b="39256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Symbol zastępczy zawartości 12" descr="Obraz zawierający osoba, narzędzie, w pomieszczeniu, maszyna&#10;&#10;Opis wygenerowany automatycznie">
            <a:extLst>
              <a:ext uri="{FF2B5EF4-FFF2-40B4-BE49-F238E27FC236}">
                <a16:creationId xmlns:a16="http://schemas.microsoft.com/office/drawing/2014/main" id="{616610D5-C577-A49B-936D-25B3408BA0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r="-2" b="34245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1" name="Freeform: Shape 2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Uzyskane efekty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737ED-C9BB-C2BC-E970-2189FF52A18A}"/>
              </a:ext>
            </a:extLst>
          </p:cNvPr>
          <p:cNvSpPr txBox="1"/>
          <p:nvPr/>
        </p:nvSpPr>
        <p:spPr>
          <a:xfrm>
            <a:off x="448055" y="2186807"/>
            <a:ext cx="3258183" cy="399453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1600" b="1" dirty="0"/>
              <a:t>2</a:t>
            </a:r>
            <a:r>
              <a:rPr lang="en-US" sz="1600" b="1" dirty="0"/>
              <a:t>. </a:t>
            </a:r>
            <a:r>
              <a:rPr lang="en-US" sz="1600" b="1" dirty="0" err="1"/>
              <a:t>Zaadoptowanie</a:t>
            </a:r>
            <a:r>
              <a:rPr lang="en-US" sz="1600" b="1" dirty="0"/>
              <a:t> </a:t>
            </a:r>
            <a:r>
              <a:rPr lang="en-US" sz="1600" b="1" dirty="0" err="1"/>
              <a:t>dobrych</a:t>
            </a:r>
            <a:r>
              <a:rPr lang="en-US" sz="1600" b="1" dirty="0"/>
              <a:t> </a:t>
            </a:r>
            <a:r>
              <a:rPr lang="en-US" sz="1600" b="1" dirty="0" err="1"/>
              <a:t>praktyk</a:t>
            </a:r>
            <a:r>
              <a:rPr lang="en-US" sz="1600" b="1" dirty="0"/>
              <a:t> </a:t>
            </a:r>
            <a:r>
              <a:rPr lang="en-US" sz="1600" b="1" dirty="0" err="1"/>
              <a:t>na</a:t>
            </a:r>
            <a:r>
              <a:rPr lang="en-US" sz="1600" b="1" dirty="0"/>
              <a:t> grunt </a:t>
            </a:r>
            <a:r>
              <a:rPr lang="en-US" sz="1600" b="1" dirty="0" err="1"/>
              <a:t>naszej</a:t>
            </a:r>
            <a:r>
              <a:rPr lang="en-US" sz="1600" b="1" dirty="0"/>
              <a:t> </a:t>
            </a:r>
            <a:r>
              <a:rPr lang="en-US" sz="1600" b="1" dirty="0" err="1"/>
              <a:t>szkoły</a:t>
            </a:r>
            <a:r>
              <a:rPr lang="en-US" sz="1600" b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Eksperymenty</a:t>
            </a:r>
            <a:r>
              <a:rPr lang="en-US" sz="1600" dirty="0"/>
              <a:t> </a:t>
            </a:r>
            <a:r>
              <a:rPr lang="en-US" sz="1600" dirty="0" err="1"/>
              <a:t>chemiczne</a:t>
            </a:r>
            <a:r>
              <a:rPr lang="en-US" sz="1600" dirty="0"/>
              <a:t> i </a:t>
            </a:r>
            <a:r>
              <a:rPr lang="en-US" sz="1600" dirty="0" err="1"/>
              <a:t>fizyczne</a:t>
            </a:r>
            <a:r>
              <a:rPr lang="en-US" sz="1600" dirty="0"/>
              <a:t>  </a:t>
            </a:r>
            <a:r>
              <a:rPr lang="en-US" sz="1600" dirty="0" err="1"/>
              <a:t>przeprowadzane</a:t>
            </a:r>
            <a:r>
              <a:rPr lang="en-US" sz="1600" dirty="0"/>
              <a:t> </a:t>
            </a:r>
            <a:r>
              <a:rPr lang="en-US" sz="1600" dirty="0" err="1"/>
              <a:t>regularnie</a:t>
            </a:r>
            <a:r>
              <a:rPr lang="en-US" sz="1600" dirty="0"/>
              <a:t> ( i </a:t>
            </a:r>
            <a:r>
              <a:rPr lang="en-US" sz="1600" dirty="0" err="1"/>
              <a:t>czasem</a:t>
            </a:r>
            <a:r>
              <a:rPr lang="en-US" sz="1600" dirty="0"/>
              <a:t> </a:t>
            </a:r>
            <a:r>
              <a:rPr lang="en-US" sz="1600" dirty="0" err="1"/>
              <a:t>spontanicznie</a:t>
            </a:r>
            <a:r>
              <a:rPr lang="en-US" sz="1600" dirty="0"/>
              <a:t> w </a:t>
            </a:r>
            <a:r>
              <a:rPr lang="en-US" sz="1600" dirty="0" err="1"/>
              <a:t>potrzebie</a:t>
            </a:r>
            <a:r>
              <a:rPr lang="en-US" sz="1600" dirty="0"/>
              <a:t> </a:t>
            </a:r>
            <a:r>
              <a:rPr lang="en-US" sz="1600" dirty="0" err="1"/>
              <a:t>szybkiego</a:t>
            </a:r>
            <a:r>
              <a:rPr lang="en-US" sz="1600" dirty="0"/>
              <a:t> </a:t>
            </a:r>
            <a:r>
              <a:rPr lang="en-US" sz="1600" dirty="0" err="1"/>
              <a:t>zobrazowania</a:t>
            </a:r>
            <a:r>
              <a:rPr lang="en-US" sz="1600" dirty="0"/>
              <a:t> </a:t>
            </a:r>
            <a:r>
              <a:rPr lang="en-US" sz="1600" dirty="0" err="1"/>
              <a:t>problemu</a:t>
            </a:r>
            <a:r>
              <a:rPr lang="en-US" sz="1600" dirty="0"/>
              <a:t> </a:t>
            </a:r>
            <a:r>
              <a:rPr lang="en-US" sz="1600" dirty="0" err="1"/>
              <a:t>uczniom</a:t>
            </a:r>
            <a:r>
              <a:rPr lang="en-US" sz="1600" dirty="0"/>
              <a:t>)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lekcjach</a:t>
            </a:r>
            <a:r>
              <a:rPr lang="en-US" sz="1600" dirty="0"/>
              <a:t> </a:t>
            </a:r>
            <a:r>
              <a:rPr lang="en-US" sz="1600" dirty="0" err="1"/>
              <a:t>są</a:t>
            </a:r>
            <a:r>
              <a:rPr lang="en-US" sz="1600" dirty="0"/>
              <a:t> </a:t>
            </a:r>
            <a:r>
              <a:rPr lang="en-US" sz="1600" dirty="0" err="1"/>
              <a:t>niewątpliwie</a:t>
            </a:r>
            <a:r>
              <a:rPr lang="en-US" sz="1600" dirty="0"/>
              <a:t> </a:t>
            </a:r>
            <a:r>
              <a:rPr lang="en-US" sz="1600" dirty="0" err="1"/>
              <a:t>elementem</a:t>
            </a:r>
            <a:r>
              <a:rPr lang="en-US" sz="1600" dirty="0"/>
              <a:t> </a:t>
            </a:r>
            <a:r>
              <a:rPr lang="en-US" sz="1600" dirty="0" err="1"/>
              <a:t>godnym</a:t>
            </a:r>
            <a:r>
              <a:rPr lang="en-US" sz="1600" dirty="0"/>
              <a:t> </a:t>
            </a:r>
            <a:r>
              <a:rPr lang="en-US" sz="1600" dirty="0" err="1"/>
              <a:t>przeniesienia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grunt </a:t>
            </a:r>
            <a:r>
              <a:rPr lang="en-US" sz="1600" dirty="0" err="1"/>
              <a:t>naszej</a:t>
            </a:r>
            <a:r>
              <a:rPr lang="en-US" sz="1600" dirty="0"/>
              <a:t> </a:t>
            </a:r>
            <a:r>
              <a:rPr lang="en-US" sz="1600" dirty="0" err="1"/>
              <a:t>szkoły</a:t>
            </a:r>
            <a:r>
              <a:rPr lang="en-US" sz="1600" dirty="0"/>
              <a:t>. </a:t>
            </a:r>
            <a:r>
              <a:rPr lang="en-US" sz="1600" dirty="0" err="1"/>
              <a:t>Angażują</a:t>
            </a:r>
            <a:r>
              <a:rPr lang="en-US" sz="1600" dirty="0"/>
              <a:t> one </a:t>
            </a:r>
            <a:r>
              <a:rPr lang="en-US" sz="1600" dirty="0" err="1"/>
              <a:t>uczniów</a:t>
            </a:r>
            <a:r>
              <a:rPr lang="en-US" sz="1600" dirty="0"/>
              <a:t> do </a:t>
            </a:r>
            <a:r>
              <a:rPr lang="en-US" sz="1600" dirty="0" err="1"/>
              <a:t>samodzielnej</a:t>
            </a:r>
            <a:r>
              <a:rPr lang="en-US" sz="1600" dirty="0"/>
              <a:t> </a:t>
            </a:r>
            <a:r>
              <a:rPr lang="en-US" sz="1600" dirty="0" err="1"/>
              <a:t>pracy</a:t>
            </a:r>
            <a:r>
              <a:rPr lang="en-US" sz="1600" dirty="0"/>
              <a:t> i </a:t>
            </a:r>
            <a:r>
              <a:rPr lang="en-US" sz="1600" dirty="0" err="1"/>
              <a:t>dogłębnie</a:t>
            </a:r>
            <a:r>
              <a:rPr lang="en-US" sz="1600" dirty="0"/>
              <a:t> </a:t>
            </a:r>
            <a:r>
              <a:rPr lang="en-US" sz="1600" dirty="0" err="1"/>
              <a:t>obrazują</a:t>
            </a:r>
            <a:r>
              <a:rPr lang="en-US" sz="1600" dirty="0"/>
              <a:t> </a:t>
            </a:r>
            <a:r>
              <a:rPr lang="en-US" sz="1600" dirty="0" err="1"/>
              <a:t>kwestie</a:t>
            </a:r>
            <a:r>
              <a:rPr lang="en-US" sz="1600" dirty="0"/>
              <a:t> </a:t>
            </a:r>
            <a:r>
              <a:rPr lang="en-US" sz="1600" dirty="0" err="1"/>
              <a:t>omawianych</a:t>
            </a:r>
            <a:r>
              <a:rPr lang="en-US" sz="1600" dirty="0"/>
              <a:t> </a:t>
            </a:r>
            <a:r>
              <a:rPr lang="en-US" sz="1600" dirty="0" err="1"/>
              <a:t>tematów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85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Uzyskane efekty</a:t>
            </a:r>
          </a:p>
        </p:txBody>
      </p:sp>
      <p:pic>
        <p:nvPicPr>
          <p:cNvPr id="8" name="Symbol zastępczy zawartości 7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609ECFF3-9D97-217B-19F0-AB22E05DE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63" y="365125"/>
            <a:ext cx="3263503" cy="4351338"/>
          </a:xfrm>
        </p:spPr>
      </p:pic>
      <p:pic>
        <p:nvPicPr>
          <p:cNvPr id="6" name="Symbol zastępczy zawartości 5" descr="Obraz zawierający ubrania, osoba, uśmiech, Ludzka twarz&#10;&#10;Opis wygenerowany automatycznie">
            <a:extLst>
              <a:ext uri="{FF2B5EF4-FFF2-40B4-BE49-F238E27FC236}">
                <a16:creationId xmlns:a16="http://schemas.microsoft.com/office/drawing/2014/main" id="{97A59028-39BE-EBCB-F7E0-D33F37F9D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60" y="293970"/>
            <a:ext cx="3263503" cy="4351338"/>
          </a:xfrm>
        </p:spPr>
      </p:pic>
      <p:pic>
        <p:nvPicPr>
          <p:cNvPr id="10" name="Obraz 9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4BC73DC-B4E3-B662-FE89-050C47C4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3528860"/>
            <a:ext cx="3988261" cy="3109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C1DF0-BE4B-5260-FA12-03C1D212DDEE}"/>
              </a:ext>
            </a:extLst>
          </p:cNvPr>
          <p:cNvSpPr txBox="1"/>
          <p:nvPr/>
        </p:nvSpPr>
        <p:spPr>
          <a:xfrm>
            <a:off x="387934" y="2090745"/>
            <a:ext cx="494619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/>
              <a:t>3. Zapoznanie się z organizacją pracy szkoły</a:t>
            </a:r>
          </a:p>
          <a:p>
            <a:endParaRPr lang="pl-PL" sz="2400" b="1" dirty="0"/>
          </a:p>
          <a:p>
            <a:endParaRPr lang="pl-PL" sz="2400" b="1" dirty="0"/>
          </a:p>
          <a:p>
            <a:r>
              <a:rPr lang="pl-PL" sz="2000" dirty="0"/>
              <a:t>Zarówno w naszej szkole jak również w Hiszpanii ważna jest</a:t>
            </a:r>
          </a:p>
          <a:p>
            <a:r>
              <a:rPr lang="pl-PL" sz="2000" b="1" dirty="0"/>
              <a:t>współpraca między nauczycielami </a:t>
            </a:r>
            <a:r>
              <a:rPr lang="pl-PL" sz="2000" dirty="0"/>
              <a:t>oraz </a:t>
            </a:r>
            <a:r>
              <a:rPr lang="pl-PL" sz="2000" b="1" dirty="0"/>
              <a:t>wzajemne dobre relacje</a:t>
            </a:r>
            <a:r>
              <a:rPr lang="pl-PL" sz="2000" dirty="0"/>
              <a:t>.</a:t>
            </a:r>
          </a:p>
          <a:p>
            <a:r>
              <a:rPr lang="pl-PL" sz="2000" dirty="0"/>
              <a:t>Świetnie współpracowało  Nam z  gronem pedagogicznym, byliśmy </a:t>
            </a:r>
          </a:p>
          <a:p>
            <a:r>
              <a:rPr lang="pl-PL" sz="2000" dirty="0"/>
              <a:t>dobrymi ambasadorami </a:t>
            </a:r>
          </a:p>
          <a:p>
            <a:r>
              <a:rPr lang="pl-PL" sz="2000" dirty="0"/>
              <a:t>naszej placówki.  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24175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osoba, ubrania, w pomieszczeniu, meble&#10;&#10;Opis wygenerowany automatycznie">
            <a:extLst>
              <a:ext uri="{FF2B5EF4-FFF2-40B4-BE49-F238E27FC236}">
                <a16:creationId xmlns:a16="http://schemas.microsoft.com/office/drawing/2014/main" id="{755E5DB6-6148-844C-D804-9FADE7190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" b="2523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Obraz 7" descr="Obraz zawierający osoba, ubrania, meble, w pomieszczeniu&#10;&#10;Opis wygenerowany automatycznie">
            <a:extLst>
              <a:ext uri="{FF2B5EF4-FFF2-40B4-BE49-F238E27FC236}">
                <a16:creationId xmlns:a16="http://schemas.microsoft.com/office/drawing/2014/main" id="{8B4CDC9E-498D-C88E-4989-BE98E248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Obraz 9" descr="Obraz zawierający w pomieszczeniu, ubrania, osoba, ściana&#10;&#10;Opis wygenerowany automatycznie">
            <a:extLst>
              <a:ext uri="{FF2B5EF4-FFF2-40B4-BE49-F238E27FC236}">
                <a16:creationId xmlns:a16="http://schemas.microsoft.com/office/drawing/2014/main" id="{59F12489-5EDF-550F-4722-639EA93F8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4490" b="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D470EF-88E6-4285-1955-4E539CC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Nauczyciele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CE6F5A-A436-8278-E040-00ECEA0A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 err="1"/>
              <a:t>Możliwość</a:t>
            </a:r>
            <a:r>
              <a:rPr lang="en-US" sz="2000" dirty="0"/>
              <a:t> </a:t>
            </a:r>
            <a:r>
              <a:rPr lang="en-US" sz="2000" dirty="0" err="1"/>
              <a:t>obserwacji</a:t>
            </a:r>
            <a:r>
              <a:rPr lang="en-US" sz="2000" dirty="0"/>
              <a:t> </a:t>
            </a:r>
            <a:r>
              <a:rPr lang="en-US" sz="2000" dirty="0" err="1"/>
              <a:t>pracy</a:t>
            </a:r>
            <a:r>
              <a:rPr lang="en-US" sz="2000" dirty="0"/>
              <a:t> </a:t>
            </a:r>
            <a:r>
              <a:rPr lang="en-US" sz="2000" dirty="0" err="1"/>
              <a:t>pedagogów</a:t>
            </a:r>
            <a:endParaRPr lang="en-US" sz="2000" dirty="0"/>
          </a:p>
          <a:p>
            <a:pPr marL="0"/>
            <a:endParaRPr lang="en-US" sz="2000" dirty="0"/>
          </a:p>
          <a:p>
            <a:pPr marL="0"/>
            <a:r>
              <a:rPr lang="en-US" sz="2000" dirty="0" err="1"/>
              <a:t>Dziękujemy</a:t>
            </a:r>
            <a:r>
              <a:rPr lang="en-US" sz="2000" dirty="0"/>
              <a:t> </a:t>
            </a:r>
            <a:r>
              <a:rPr lang="en-US" sz="2000" dirty="0" err="1"/>
              <a:t>nauczycielom</a:t>
            </a:r>
            <a:r>
              <a:rPr lang="en-US" sz="2000" dirty="0"/>
              <a:t>:</a:t>
            </a:r>
          </a:p>
          <a:p>
            <a:r>
              <a:rPr lang="en-US" sz="2000" dirty="0"/>
              <a:t>Jose Pedro </a:t>
            </a:r>
          </a:p>
          <a:p>
            <a:r>
              <a:rPr lang="en-US" sz="2000" dirty="0" err="1"/>
              <a:t>Rafa</a:t>
            </a:r>
            <a:r>
              <a:rPr lang="en-US" sz="2000" dirty="0"/>
              <a:t> Marquez</a:t>
            </a:r>
          </a:p>
          <a:p>
            <a:r>
              <a:rPr lang="en-US" sz="2000" dirty="0"/>
              <a:t>Carmen de Cries</a:t>
            </a:r>
          </a:p>
          <a:p>
            <a:r>
              <a:rPr lang="en-US" sz="2000" dirty="0" err="1"/>
              <a:t>Inocente</a:t>
            </a:r>
            <a:r>
              <a:rPr lang="en-US" sz="2000" dirty="0"/>
              <a:t> </a:t>
            </a:r>
            <a:r>
              <a:rPr lang="en-US" sz="2000" dirty="0" err="1"/>
              <a:t>Pecero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6290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339</Words>
  <Application>Microsoft Office PowerPoint</Application>
  <PresentationFormat>Panoramiczny</PresentationFormat>
  <Paragraphs>62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Motyw pakietu Office</vt:lpstr>
      <vt:lpstr>Erasmus+ Sewilla 2024</vt:lpstr>
      <vt:lpstr>Cel wyjazdu</vt:lpstr>
      <vt:lpstr>Szkoła partnerska   I.E.S. POLITÉCNICO DE SEVILLA , SPAIN </vt:lpstr>
      <vt:lpstr>Szkoła partnerska   I.E.S. POLITÉCNICO DE SEVILLA , SPAIN </vt:lpstr>
      <vt:lpstr>Szkoła partnerska   I.E.S. POLITÉCNICO DE SEVILLA , SPAIN </vt:lpstr>
      <vt:lpstr>Uzyskane efekty</vt:lpstr>
      <vt:lpstr>Uzyskane efekty</vt:lpstr>
      <vt:lpstr>Uzyskane efekty</vt:lpstr>
      <vt:lpstr>Nauczyciele</vt:lpstr>
      <vt:lpstr>Uczniowie</vt:lpstr>
      <vt:lpstr>Uczniowie i ich historie</vt:lpstr>
      <vt:lpstr>Zachęcając do udziału w programie Erasmus +</vt:lpstr>
      <vt:lpstr>Zachęcając do udziału w programie Erasmus +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Sewilla 2024</dc:title>
  <dc:creator>Aleksandra Gajos</dc:creator>
  <cp:lastModifiedBy>Aleksandra Gajos</cp:lastModifiedBy>
  <cp:revision>214</cp:revision>
  <dcterms:created xsi:type="dcterms:W3CDTF">2024-06-05T11:31:32Z</dcterms:created>
  <dcterms:modified xsi:type="dcterms:W3CDTF">2024-07-15T08:20:07Z</dcterms:modified>
</cp:coreProperties>
</file>